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matic SC"/>
      <p:regular r:id="rId20"/>
      <p:bold r:id="rId21"/>
    </p:embeddedFont>
    <p:embeddedFont>
      <p:font typeface="Source Code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AmaticSC-bold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83ecc398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83ecc398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83ecc398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83ecc39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83ecc398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83ecc398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83ecc398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83ecc398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83ecc398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83ecc398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83ecc39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83ecc39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83ecc398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83ecc398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83ecc398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83ecc398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83ecc398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83ecc398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IITD’S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Ready Player One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SOMISETTY HARSHA VARDHAN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BODISETTY SAINATH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90250" y="526350"/>
            <a:ext cx="5618700" cy="10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keys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75" y="1794975"/>
            <a:ext cx="3619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75" y="2879500"/>
            <a:ext cx="3143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263" y="3908200"/>
            <a:ext cx="28575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1985650" y="1878150"/>
            <a:ext cx="397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Reward is 200 and we then go fot key 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1985650" y="2831375"/>
            <a:ext cx="397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Reward is 200 and we need to find key 3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985650" y="3693475"/>
            <a:ext cx="397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Reward is 300 and we can now hunt for easter egg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game is basically to find three keys. And then a portal connecting opens in the building which is located near the himadri. And you will go to a place where you can find the Easter egg once you will win</a:t>
            </a:r>
            <a:endParaRPr sz="400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350" y="2076450"/>
            <a:ext cx="3619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5363" y="2034350"/>
            <a:ext cx="3143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1750" y="2034350"/>
            <a:ext cx="28575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final japanese palace which we need to find and go through it to find easter egg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100" y="1970649"/>
            <a:ext cx="3210950" cy="1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you will find the easter egg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287" y="2624050"/>
            <a:ext cx="604625" cy="8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042075" y="574200"/>
            <a:ext cx="408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GAME 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Enjoy the iitd campus, follow hints to get to the final easter egg. On the way you can enjoy meals of Rajdhani and snacks in Delhi16. You can enjoy </a:t>
            </a:r>
            <a:r>
              <a:rPr lang="en"/>
              <a:t>pleasant</a:t>
            </a:r>
            <a:r>
              <a:rPr lang="en"/>
              <a:t> yulu rides. You can earn money by doing tasks. Its a multiplayer game so call a friend to play this game. And here we go… Let’s begin……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65500" y="1270825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IITD MAP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192650" y="28379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look upclose there we can find beauty of it.</a:t>
            </a:r>
            <a:endParaRPr/>
          </a:p>
        </p:txBody>
      </p:sp>
      <p:pic>
        <p:nvPicPr>
          <p:cNvPr descr="Black &amp; white shot of hands rolling up jean pant leg to expose wearer's western boots" id="70" name="Google Shape;70;p15"/>
          <p:cNvPicPr preferRelativeResize="0"/>
          <p:nvPr/>
        </p:nvPicPr>
        <p:blipFill rotWithShape="1">
          <a:blip r:embed="rId3">
            <a:alphaModFix/>
          </a:blip>
          <a:srcRect b="0" l="26728" r="14124" t="0"/>
          <a:stretch/>
        </p:blipFill>
        <p:spPr>
          <a:xfrm>
            <a:off x="4571996" y="0"/>
            <a:ext cx="4571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-29150"/>
            <a:ext cx="4572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810725" y="183400"/>
            <a:ext cx="36804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UPCLOSE LOOK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25" y="1658625"/>
            <a:ext cx="4277051" cy="26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250" y="1658625"/>
            <a:ext cx="4157299" cy="264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490250" y="526350"/>
            <a:ext cx="5403000" cy="8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WHEN THE GAME BEGINS THE PLAYER WILL BE AT MAIN GAME.</a:t>
            </a:r>
            <a:endParaRPr sz="32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50" y="1579800"/>
            <a:ext cx="25908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250" y="2608350"/>
            <a:ext cx="2679515" cy="19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 rot="-5400000">
            <a:off x="4533575" y="2787000"/>
            <a:ext cx="1140300" cy="1116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3133950" y="1531100"/>
            <a:ext cx="3971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We use these arrow keys to navigate in any required direction with a given initial speed.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490250" y="526350"/>
            <a:ext cx="4900500" cy="6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key: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150" y="1372375"/>
            <a:ext cx="2056450" cy="27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3133950" y="1531100"/>
            <a:ext cx="3971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This return key is used to collect any item in the game except yulu.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Items like…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etc.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500" y="2238375"/>
            <a:ext cx="6000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550" y="20200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8175" y="2313875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1075" y="2313875"/>
            <a:ext cx="2952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90250" y="526350"/>
            <a:ext cx="1910100" cy="8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key “y”:</a:t>
            </a:r>
            <a:endParaRPr sz="3400"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490250" y="1492150"/>
            <a:ext cx="1910100" cy="8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key “h”:</a:t>
            </a:r>
            <a:endParaRPr sz="3400"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437100" y="2457950"/>
            <a:ext cx="1910100" cy="8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key “r”:</a:t>
            </a:r>
            <a:endParaRPr sz="3400"/>
          </a:p>
        </p:txBody>
      </p:sp>
      <p:sp>
        <p:nvSpPr>
          <p:cNvPr id="106" name="Google Shape;106;p19"/>
          <p:cNvSpPr txBox="1"/>
          <p:nvPr/>
        </p:nvSpPr>
        <p:spPr>
          <a:xfrm>
            <a:off x="2208925" y="780150"/>
            <a:ext cx="397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To take yulu near yulu stand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525" y="664050"/>
            <a:ext cx="990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2248800" y="1745950"/>
            <a:ext cx="397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To take Health kit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32850"/>
            <a:ext cx="1527644" cy="3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5025" y="1732850"/>
            <a:ext cx="1527475" cy="3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6347638" y="1800300"/>
            <a:ext cx="449400" cy="2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7075" y="1577100"/>
            <a:ext cx="223200" cy="2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305500" y="2647950"/>
            <a:ext cx="397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To Food that You bought.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4400" y="2550150"/>
            <a:ext cx="6477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90250" y="526350"/>
            <a:ext cx="48048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The key “i”:</a:t>
            </a:r>
            <a:endParaRPr sz="4900"/>
          </a:p>
        </p:txBody>
      </p:sp>
      <p:sp>
        <p:nvSpPr>
          <p:cNvPr id="120" name="Google Shape;120;p20"/>
          <p:cNvSpPr txBox="1"/>
          <p:nvPr/>
        </p:nvSpPr>
        <p:spPr>
          <a:xfrm>
            <a:off x="2791925" y="785475"/>
            <a:ext cx="3971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It gives instructions to the next task when ever it is clicked.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Like.…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0" y="2013050"/>
            <a:ext cx="3864024" cy="217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700" y="2029975"/>
            <a:ext cx="3803825" cy="21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15450" y="55850"/>
            <a:ext cx="8225700" cy="10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We also have a game to win coins when you complete it.</a:t>
            </a:r>
            <a:endParaRPr sz="38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75" y="1986538"/>
            <a:ext cx="3555700" cy="205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050" y="1968638"/>
            <a:ext cx="3555700" cy="20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/>
          <p:nvPr/>
        </p:nvSpPr>
        <p:spPr>
          <a:xfrm>
            <a:off x="6706475" y="2607625"/>
            <a:ext cx="71700" cy="701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5574125" y="3245600"/>
            <a:ext cx="1132500" cy="6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5534250" y="2607625"/>
            <a:ext cx="71700" cy="65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5605875" y="2480250"/>
            <a:ext cx="1132500" cy="63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2671800" y="916600"/>
            <a:ext cx="397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We will make a complete run to earn 20 points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